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75200" cy="2654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2324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79700" y="787400"/>
            <a:ext cx="0" cy="1574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79700" y="2565400"/>
            <a:ext cx="0" cy="1650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679700" y="2933700"/>
            <a:ext cx="0" cy="177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4343400" y="787400"/>
            <a:ext cx="0" cy="2324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9" name=""/>
          <p:cNvSpPr/>
          <p:nvPr/>
        </p:nvSpPr>
        <p:spPr>
          <a:xfrm>
            <a:off x="2336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0" name=""/>
          <p:cNvSpPr/>
          <p:nvPr/>
        </p:nvSpPr>
        <p:spPr>
          <a:xfrm>
            <a:off x="3898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1" name=""/>
          <p:cNvSpPr/>
          <p:nvPr/>
        </p:nvSpPr>
        <p:spPr>
          <a:xfrm>
            <a:off x="64068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2" name=""/>
          <p:cNvCxnSpPr/>
          <p:nvPr/>
        </p:nvCxnSpPr>
        <p:spPr>
          <a:xfrm>
            <a:off x="62230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415516" y="1193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1035050" y="14287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3174568" y="15621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6" name=""/>
          <p:cNvCxnSpPr/>
          <p:nvPr/>
        </p:nvCxnSpPr>
        <p:spPr>
          <a:xfrm>
            <a:off x="2686050" y="17970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3632453" y="1930400"/>
            <a:ext cx="69189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Lookup</a:t>
            </a:r>
          </a:p>
        </p:txBody>
      </p:sp>
      <p:sp>
        <p:nvSpPr>
          <p:cNvPr id="18" name=""/>
          <p:cNvSpPr/>
          <p:nvPr/>
        </p:nvSpPr>
        <p:spPr>
          <a:xfrm>
            <a:off x="4349750" y="1917700"/>
            <a:ext cx="622300" cy="304800"/>
          </a:xfrm>
          <a:custGeom>
            <a:pathLst>
              <a:path w="622300" h="304800">
                <a:moveTo>
                  <a:pt x="0" y="0"/>
                </a:moveTo>
                <a:cubicBezTo>
                  <a:pt x="343686" y="0"/>
                  <a:pt x="622300" y="68231"/>
                  <a:pt x="622300" y="152400"/>
                </a:cubicBezTo>
                <a:cubicBezTo>
                  <a:pt x="622300" y="236568"/>
                  <a:pt x="343686" y="304800"/>
                  <a:pt x="0" y="3048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2461285" y="23495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20" name=""/>
          <p:cNvCxnSpPr/>
          <p:nvPr/>
        </p:nvCxnSpPr>
        <p:spPr>
          <a:xfrm flipH="1">
            <a:off x="1035050" y="2584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 flipH="1">
            <a:off x="2686050" y="25844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2103170" y="2717800"/>
            <a:ext cx="116575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Direct Query</a:t>
            </a:r>
          </a:p>
        </p:txBody>
      </p:sp>
      <p:cxnSp>
        <p:nvCxnSpPr>
          <p:cNvPr id="23" name=""/>
          <p:cNvCxnSpPr/>
          <p:nvPr/>
        </p:nvCxnSpPr>
        <p:spPr>
          <a:xfrm>
            <a:off x="1035050" y="2952750"/>
            <a:ext cx="3302000" cy="0"/>
          </a:xfrm>
          <a:prstGeom prst="line"/>
          <a:ln w="12700">
            <a:prstDash val="solid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